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9" r:id="rId3"/>
    <p:sldId id="280" r:id="rId4"/>
    <p:sldId id="257" r:id="rId5"/>
    <p:sldId id="281" r:id="rId6"/>
    <p:sldId id="282" r:id="rId7"/>
    <p:sldId id="283" r:id="rId8"/>
    <p:sldId id="284" r:id="rId9"/>
    <p:sldId id="285" r:id="rId10"/>
    <p:sldId id="286" r:id="rId11"/>
    <p:sldId id="289" r:id="rId12"/>
    <p:sldId id="288" r:id="rId13"/>
    <p:sldId id="287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</p:sldIdLst>
  <p:sldSz cx="15125700" cy="10693400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562" y="7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1F1D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1F1D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1F1D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1F1D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1325" y="293477"/>
            <a:ext cx="11165356" cy="1370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1F1D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419" y="0"/>
            <a:ext cx="14335709" cy="721980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065760" y="1442359"/>
            <a:ext cx="58547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2430" algn="l"/>
              </a:tabLst>
            </a:pPr>
            <a:r>
              <a:rPr sz="1650" b="1" spc="-50" dirty="0">
                <a:solidFill>
                  <a:srgbClr val="575256"/>
                </a:solidFill>
                <a:latin typeface="Times New Roman"/>
                <a:cs typeface="Times New Roman"/>
              </a:rPr>
              <a:t>f</a:t>
            </a:r>
            <a:r>
              <a:rPr sz="1650" b="1" dirty="0">
                <a:solidFill>
                  <a:srgbClr val="575256"/>
                </a:solidFill>
                <a:latin typeface="Times New Roman"/>
                <a:cs typeface="Times New Roman"/>
              </a:rPr>
              <a:t>	</a:t>
            </a:r>
            <a:r>
              <a:rPr sz="1900" b="1" spc="-65" dirty="0">
                <a:solidFill>
                  <a:srgbClr val="575256"/>
                </a:solidFill>
                <a:latin typeface="Arial"/>
                <a:cs typeface="Arial"/>
              </a:rPr>
              <a:t>,J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84918" y="8411674"/>
            <a:ext cx="7154545" cy="1074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5"/>
              </a:lnSpc>
              <a:spcBef>
                <a:spcPts val="105"/>
              </a:spcBef>
            </a:pPr>
            <a:r>
              <a:rPr sz="3750" b="1" spc="180" dirty="0">
                <a:solidFill>
                  <a:srgbClr val="49707B"/>
                </a:solidFill>
                <a:latin typeface="Arial"/>
                <a:cs typeface="Arial"/>
              </a:rPr>
              <a:t>8063</a:t>
            </a:r>
            <a:r>
              <a:rPr sz="3750" b="1" spc="130" dirty="0">
                <a:solidFill>
                  <a:srgbClr val="49707B"/>
                </a:solidFill>
                <a:latin typeface="Arial"/>
                <a:cs typeface="Arial"/>
              </a:rPr>
              <a:t> </a:t>
            </a:r>
            <a:r>
              <a:rPr sz="3750" b="1" dirty="0">
                <a:solidFill>
                  <a:srgbClr val="49707B"/>
                </a:solidFill>
                <a:latin typeface="Arial"/>
                <a:cs typeface="Arial"/>
              </a:rPr>
              <a:t>Koning</a:t>
            </a:r>
            <a:r>
              <a:rPr sz="3750" b="1" spc="300" dirty="0">
                <a:solidFill>
                  <a:srgbClr val="49707B"/>
                </a:solidFill>
                <a:latin typeface="Arial"/>
                <a:cs typeface="Arial"/>
              </a:rPr>
              <a:t> </a:t>
            </a:r>
            <a:r>
              <a:rPr sz="3750" b="1" dirty="0">
                <a:solidFill>
                  <a:srgbClr val="49707B"/>
                </a:solidFill>
                <a:latin typeface="Arial"/>
                <a:cs typeface="Arial"/>
              </a:rPr>
              <a:t>David</a:t>
            </a:r>
            <a:r>
              <a:rPr sz="3750" b="1" spc="105" dirty="0">
                <a:solidFill>
                  <a:srgbClr val="49707B"/>
                </a:solidFill>
                <a:latin typeface="Arial"/>
                <a:cs typeface="Arial"/>
              </a:rPr>
              <a:t> </a:t>
            </a:r>
            <a:r>
              <a:rPr sz="3750" b="1" dirty="0">
                <a:solidFill>
                  <a:srgbClr val="49707B"/>
                </a:solidFill>
                <a:latin typeface="Arial"/>
                <a:cs typeface="Arial"/>
              </a:rPr>
              <a:t>School</a:t>
            </a:r>
            <a:r>
              <a:rPr sz="3750" b="1" spc="-35" dirty="0">
                <a:solidFill>
                  <a:srgbClr val="49707B"/>
                </a:solidFill>
                <a:latin typeface="Arial"/>
                <a:cs typeface="Arial"/>
              </a:rPr>
              <a:t> </a:t>
            </a:r>
            <a:r>
              <a:rPr sz="3750" b="1" spc="-25" dirty="0">
                <a:solidFill>
                  <a:srgbClr val="49707B"/>
                </a:solidFill>
                <a:latin typeface="Arial"/>
                <a:cs typeface="Arial"/>
              </a:rPr>
              <a:t>Ede</a:t>
            </a:r>
            <a:endParaRPr sz="3750">
              <a:latin typeface="Arial"/>
              <a:cs typeface="Arial"/>
            </a:endParaRPr>
          </a:p>
          <a:p>
            <a:pPr marL="12700">
              <a:lnSpc>
                <a:spcPts val="4065"/>
              </a:lnSpc>
            </a:pPr>
            <a:r>
              <a:rPr sz="2750" dirty="0">
                <a:solidFill>
                  <a:srgbClr val="49707B"/>
                </a:solidFill>
                <a:latin typeface="Arial"/>
                <a:cs typeface="Arial"/>
              </a:rPr>
              <a:t>VO</a:t>
            </a:r>
            <a:r>
              <a:rPr sz="2750" spc="275" dirty="0">
                <a:solidFill>
                  <a:srgbClr val="49707B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49707B"/>
                </a:solidFill>
                <a:latin typeface="Arial"/>
                <a:cs typeface="Arial"/>
              </a:rPr>
              <a:t>presentatie</a:t>
            </a:r>
            <a:r>
              <a:rPr sz="2750" spc="409" dirty="0">
                <a:solidFill>
                  <a:srgbClr val="49707B"/>
                </a:solidFill>
                <a:latin typeface="Arial"/>
                <a:cs typeface="Arial"/>
              </a:rPr>
              <a:t> </a:t>
            </a:r>
            <a:r>
              <a:rPr sz="3650" spc="-235" dirty="0">
                <a:solidFill>
                  <a:srgbClr val="49707B"/>
                </a:solidFill>
                <a:latin typeface="Arial"/>
                <a:cs typeface="Arial"/>
              </a:rPr>
              <a:t>l</a:t>
            </a:r>
            <a:r>
              <a:rPr sz="3650" spc="-125" dirty="0">
                <a:solidFill>
                  <a:srgbClr val="49707B"/>
                </a:solidFill>
                <a:latin typeface="Arial"/>
                <a:cs typeface="Arial"/>
              </a:rPr>
              <a:t> </a:t>
            </a:r>
            <a:r>
              <a:rPr sz="2750" spc="60" dirty="0">
                <a:solidFill>
                  <a:srgbClr val="49707B"/>
                </a:solidFill>
                <a:latin typeface="Arial"/>
                <a:cs typeface="Arial"/>
              </a:rPr>
              <a:t>11-12-</a:t>
            </a:r>
            <a:r>
              <a:rPr sz="2750" spc="50" dirty="0">
                <a:solidFill>
                  <a:srgbClr val="49707B"/>
                </a:solidFill>
                <a:latin typeface="Arial"/>
                <a:cs typeface="Arial"/>
              </a:rPr>
              <a:t>2023</a:t>
            </a:r>
            <a:endParaRPr sz="2750">
              <a:latin typeface="Arial"/>
              <a:cs typeface="Arial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37A8900-7035-6431-FE59-4BC12804D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850" y="7634434"/>
            <a:ext cx="4953000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E27FA-8341-6D9F-8016-644FBB4E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4C16A1-1602-572B-95F2-165562448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8F2A06-5297-5C09-45FE-7D177DAF3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9" y="0"/>
            <a:ext cx="14867501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94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7C364-7F96-422C-9769-C62A82BA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83C09D-7FA1-F8A6-75DF-A61491003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5151D2-9245-F081-D289-35E481A55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58" y="0"/>
            <a:ext cx="1472078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20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267B7F-142B-36B1-C90F-AFF83A84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0D3AEF-4EB0-A8F6-1E5E-BA869053E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A92876-A0A4-0061-266E-BFA404A3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0" y="0"/>
            <a:ext cx="14857279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0B6C1-B268-FA30-5A85-8954CDE1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271A25-1CE8-A8B6-BCD4-438FA6671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7E9289-2659-B59E-57C8-06195C26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9" y="0"/>
            <a:ext cx="14932382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6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F7BD2-8637-1153-BF43-0D6B1DC0E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B239FD-5804-28A5-9DE3-59B8C134C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F31CF9-804D-D3F7-475A-EAD7A15FC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5" y="0"/>
            <a:ext cx="1488689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75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B4B08-8C45-B92E-8752-F8FB514A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2888EA-5B1D-2F78-F858-54ECE6DAF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E8FFE0-A5B6-0038-FB88-57F5DDC66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7" y="0"/>
            <a:ext cx="14960225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3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4A9BA-76A0-33A2-A8C0-F1A7A1DE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1FB9B3-AF61-4C72-52C5-622169B9D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B1F006-AB8B-6B25-659F-F04B107E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" y="0"/>
            <a:ext cx="14879678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2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75F63-1C97-0A9B-1EC9-D7223B3D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FACB54-E2AF-2529-F158-0921FCB04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C85E25-FD1C-E0FB-9905-74A79DE28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2" y="0"/>
            <a:ext cx="14797495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1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1DDF-264F-0FC5-81DC-341190B9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564BCA8-399C-1A9B-A4D2-A4E87FAF4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D6C419-1F92-CA8B-20BF-F4DE15AF2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4" y="0"/>
            <a:ext cx="14819131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3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7D48E-9BBE-91ED-BFC3-98BBCAD0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7D54F9-6B92-96FC-F980-21324FF48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6FF9ABD-1225-6A18-71ED-D07C1A976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9" y="0"/>
            <a:ext cx="14862162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2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D6A06F5-2D7F-9DEE-05B4-78D54175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5079092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4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701F5-6B76-BD56-4504-1BB36994B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DEF246-D91D-F079-5F94-018C1D5EB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38CAD5-77B8-C051-8F8B-137A687AE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94" y="0"/>
            <a:ext cx="14681512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44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44CE1-CB9A-0CD2-958A-85C13D92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7A851E-9AA5-8435-D5FB-E552F99B8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F5BF18-531A-0399-5F01-7220FDAD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19" y="0"/>
            <a:ext cx="14593861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64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52989-4EEF-DF40-7761-70BC7E0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1667C4-8612-ED2B-600C-34C788D87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F06FC6-24D8-F562-21DE-6196A3252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79" y="0"/>
            <a:ext cx="14783341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7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54A23-108C-3F12-9309-1992B72B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7874F1-6DEB-E6E6-1EFF-F8E86B15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908A51-FFB4-7B48-4CFA-E6F43F358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3" y="0"/>
            <a:ext cx="14925293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4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DF04509-E409-C04A-6F8D-7ECAB501C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9" y="0"/>
            <a:ext cx="15010882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8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5853" y="1995678"/>
            <a:ext cx="8247606" cy="396691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73652" y="6157890"/>
            <a:ext cx="8260080" cy="3942715"/>
            <a:chOff x="1073652" y="6157890"/>
            <a:chExt cx="8260080" cy="3942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3652" y="6157890"/>
              <a:ext cx="8259806" cy="39425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6183" y="6157890"/>
              <a:ext cx="1537275" cy="14647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89672" y="640824"/>
            <a:ext cx="4465419" cy="44063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01872" y="5279065"/>
            <a:ext cx="4441018" cy="480912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561768" y="6304360"/>
            <a:ext cx="0" cy="647065"/>
          </a:xfrm>
          <a:custGeom>
            <a:avLst/>
            <a:gdLst/>
            <a:ahLst/>
            <a:cxnLst/>
            <a:rect l="l" t="t" r="r" b="b"/>
            <a:pathLst>
              <a:path h="647065">
                <a:moveTo>
                  <a:pt x="0" y="646912"/>
                </a:moveTo>
                <a:lnTo>
                  <a:pt x="0" y="0"/>
                </a:lnTo>
              </a:path>
            </a:pathLst>
          </a:custGeom>
          <a:ln w="45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2104" y="6304360"/>
            <a:ext cx="0" cy="647065"/>
          </a:xfrm>
          <a:custGeom>
            <a:avLst/>
            <a:gdLst/>
            <a:ahLst/>
            <a:cxnLst/>
            <a:rect l="l" t="t" r="r" b="b"/>
            <a:pathLst>
              <a:path h="647065">
                <a:moveTo>
                  <a:pt x="0" y="646912"/>
                </a:moveTo>
                <a:lnTo>
                  <a:pt x="0" y="0"/>
                </a:lnTo>
              </a:path>
            </a:pathLst>
          </a:custGeom>
          <a:ln w="9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539947" y="6173417"/>
            <a:ext cx="34290" cy="94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50" spc="-50" dirty="0">
                <a:solidFill>
                  <a:srgbClr val="3B5972"/>
                </a:solidFill>
                <a:latin typeface="Times New Roman"/>
                <a:cs typeface="Times New Roman"/>
              </a:rPr>
              <a:t>-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95494" y="6122559"/>
            <a:ext cx="880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sz="850" spc="65" dirty="0">
                <a:solidFill>
                  <a:srgbClr val="3B5972"/>
                </a:solidFill>
                <a:latin typeface="Times New Roman"/>
                <a:cs typeface="Times New Roman"/>
              </a:rPr>
              <a:t>':1-</a:t>
            </a:r>
            <a:r>
              <a:rPr sz="850" spc="75" dirty="0">
                <a:solidFill>
                  <a:srgbClr val="3B5972"/>
                </a:solidFill>
                <a:latin typeface="Times New Roman"/>
                <a:cs typeface="Times New Roman"/>
              </a:rPr>
              <a:t>c-</a:t>
            </a:r>
            <a:r>
              <a:rPr sz="850" spc="55" dirty="0">
                <a:solidFill>
                  <a:srgbClr val="3B5972"/>
                </a:solidFill>
                <a:latin typeface="Times New Roman"/>
                <a:cs typeface="Times New Roman"/>
              </a:rPr>
              <a:t> </a:t>
            </a:r>
            <a:r>
              <a:rPr sz="850" spc="50" dirty="0">
                <a:solidFill>
                  <a:srgbClr val="3B5972"/>
                </a:solidFill>
                <a:latin typeface="Times New Roman"/>
                <a:cs typeface="Times New Roman"/>
              </a:rPr>
              <a:t>•</a:t>
            </a:r>
            <a:r>
              <a:rPr sz="850" spc="50" dirty="0">
                <a:solidFill>
                  <a:srgbClr val="577999"/>
                </a:solidFill>
                <a:latin typeface="Times New Roman"/>
                <a:cs typeface="Times New Roman"/>
              </a:rPr>
              <a:t>:</a:t>
            </a:r>
            <a:r>
              <a:rPr sz="850" spc="50" dirty="0">
                <a:solidFill>
                  <a:srgbClr val="4D6E7C"/>
                </a:solidFill>
                <a:latin typeface="Times New Roman"/>
                <a:cs typeface="Times New Roman"/>
              </a:rPr>
              <a:t>:'.:\&lt;;</a:t>
            </a:r>
            <a:r>
              <a:rPr sz="850" spc="50" dirty="0">
                <a:solidFill>
                  <a:srgbClr val="284857"/>
                </a:solidFill>
                <a:latin typeface="Times New Roman"/>
                <a:cs typeface="Times New Roman"/>
              </a:rPr>
              <a:t>,</a:t>
            </a:r>
            <a:r>
              <a:rPr sz="850" spc="285" dirty="0">
                <a:solidFill>
                  <a:srgbClr val="284857"/>
                </a:solidFill>
                <a:latin typeface="Times New Roman"/>
                <a:cs typeface="Times New Roman"/>
              </a:rPr>
              <a:t>  </a:t>
            </a:r>
            <a:r>
              <a:rPr sz="450" spc="-50" dirty="0">
                <a:solidFill>
                  <a:srgbClr val="3B5972"/>
                </a:solidFill>
                <a:latin typeface="Times New Roman"/>
                <a:cs typeface="Times New Roman"/>
              </a:rPr>
              <a:t>l</a:t>
            </a: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00" spc="260" dirty="0">
                <a:solidFill>
                  <a:srgbClr val="3B5972"/>
                </a:solidFill>
                <a:latin typeface="Times New Roman"/>
                <a:cs typeface="Times New Roman"/>
              </a:rPr>
              <a:t>::.;-</a:t>
            </a:r>
            <a:r>
              <a:rPr sz="200" spc="235" dirty="0">
                <a:solidFill>
                  <a:srgbClr val="3B5972"/>
                </a:solidFill>
                <a:latin typeface="Times New Roman"/>
                <a:cs typeface="Times New Roman"/>
              </a:rPr>
              <a:t>  </a:t>
            </a:r>
            <a:r>
              <a:rPr sz="200" spc="280" dirty="0">
                <a:solidFill>
                  <a:srgbClr val="3B5972"/>
                </a:solidFill>
                <a:latin typeface="Times New Roman"/>
                <a:cs typeface="Times New Roman"/>
              </a:rPr>
              <a:t>;••</a:t>
            </a:r>
            <a:r>
              <a:rPr sz="200" spc="300" dirty="0">
                <a:solidFill>
                  <a:srgbClr val="3B5972"/>
                </a:solidFill>
                <a:latin typeface="Times New Roman"/>
                <a:cs typeface="Times New Roman"/>
              </a:rPr>
              <a:t>  </a:t>
            </a:r>
            <a:r>
              <a:rPr sz="200" spc="325" dirty="0">
                <a:solidFill>
                  <a:srgbClr val="3B5972"/>
                </a:solidFill>
                <a:latin typeface="Times New Roman"/>
                <a:cs typeface="Times New Roman"/>
              </a:rPr>
              <a:t>;_(.</a:t>
            </a:r>
            <a:r>
              <a:rPr sz="200" spc="155" dirty="0">
                <a:solidFill>
                  <a:srgbClr val="3B5972"/>
                </a:solidFill>
                <a:latin typeface="Times New Roman"/>
                <a:cs typeface="Times New Roman"/>
              </a:rPr>
              <a:t> </a:t>
            </a:r>
            <a:r>
              <a:rPr sz="200" spc="145" dirty="0">
                <a:solidFill>
                  <a:srgbClr val="4D6E7C"/>
                </a:solidFill>
                <a:latin typeface="Times New Roman"/>
                <a:cs typeface="Times New Roman"/>
              </a:rPr>
              <a:t>•.•</a:t>
            </a:r>
            <a:endParaRPr sz="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70970" y="6293187"/>
            <a:ext cx="384175" cy="7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" spc="155" dirty="0">
                <a:solidFill>
                  <a:srgbClr val="3B5972"/>
                </a:solidFill>
                <a:latin typeface="Times New Roman"/>
                <a:cs typeface="Times New Roman"/>
              </a:rPr>
              <a:t>•</a:t>
            </a:r>
            <a:r>
              <a:rPr sz="200" spc="110" dirty="0">
                <a:solidFill>
                  <a:srgbClr val="3B5972"/>
                </a:solidFill>
                <a:latin typeface="Times New Roman"/>
                <a:cs typeface="Times New Roman"/>
              </a:rPr>
              <a:t> </a:t>
            </a:r>
            <a:r>
              <a:rPr sz="200" spc="130" dirty="0">
                <a:solidFill>
                  <a:srgbClr val="3B5972"/>
                </a:solidFill>
                <a:latin typeface="Times New Roman"/>
                <a:cs typeface="Times New Roman"/>
              </a:rPr>
              <a:t>•</a:t>
            </a:r>
            <a:r>
              <a:rPr sz="200" spc="130" dirty="0">
                <a:solidFill>
                  <a:srgbClr val="577999"/>
                </a:solidFill>
                <a:latin typeface="Times New Roman"/>
                <a:cs typeface="Times New Roman"/>
              </a:rPr>
              <a:t>.</a:t>
            </a:r>
            <a:r>
              <a:rPr sz="200" spc="295" dirty="0">
                <a:solidFill>
                  <a:srgbClr val="577999"/>
                </a:solidFill>
                <a:latin typeface="Times New Roman"/>
                <a:cs typeface="Times New Roman"/>
              </a:rPr>
              <a:t>  </a:t>
            </a:r>
            <a:r>
              <a:rPr sz="200" spc="90" dirty="0">
                <a:solidFill>
                  <a:srgbClr val="3B5972"/>
                </a:solidFill>
                <a:latin typeface="Times New Roman"/>
                <a:cs typeface="Times New Roman"/>
              </a:rPr>
              <a:t>-</a:t>
            </a:r>
            <a:r>
              <a:rPr sz="200" spc="75" dirty="0">
                <a:solidFill>
                  <a:srgbClr val="3B5972"/>
                </a:solidFill>
                <a:latin typeface="Times New Roman"/>
                <a:cs typeface="Times New Roman"/>
              </a:rPr>
              <a:t>.&gt;p</a:t>
            </a:r>
            <a:r>
              <a:rPr sz="200" spc="75" dirty="0">
                <a:solidFill>
                  <a:srgbClr val="577999"/>
                </a:solidFill>
                <a:latin typeface="Times New Roman"/>
                <a:cs typeface="Times New Roman"/>
              </a:rPr>
              <a:t>••</a:t>
            </a:r>
            <a:r>
              <a:rPr sz="300" spc="75" dirty="0">
                <a:solidFill>
                  <a:srgbClr val="577999"/>
                </a:solidFill>
                <a:latin typeface="Times New Roman"/>
                <a:cs typeface="Times New Roman"/>
              </a:rPr>
              <a:t>l.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47462" y="6361083"/>
            <a:ext cx="95504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 indent="-42545">
              <a:lnSpc>
                <a:spcPct val="100000"/>
              </a:lnSpc>
              <a:spcBef>
                <a:spcPts val="100"/>
              </a:spcBef>
              <a:buClr>
                <a:srgbClr val="3B5972"/>
              </a:buClr>
              <a:buChar char="•"/>
              <a:tabLst>
                <a:tab pos="55244" algn="l"/>
                <a:tab pos="228600" algn="l"/>
              </a:tabLst>
            </a:pPr>
            <a:r>
              <a:rPr sz="350" spc="-25" dirty="0">
                <a:solidFill>
                  <a:srgbClr val="4D6E7C"/>
                </a:solidFill>
                <a:latin typeface="Arial"/>
                <a:cs typeface="Arial"/>
              </a:rPr>
              <a:t>...</a:t>
            </a:r>
            <a:r>
              <a:rPr sz="350" dirty="0">
                <a:solidFill>
                  <a:srgbClr val="4D6E7C"/>
                </a:solidFill>
                <a:latin typeface="Arial"/>
                <a:cs typeface="Arial"/>
              </a:rPr>
              <a:t>	</a:t>
            </a:r>
            <a:r>
              <a:rPr sz="350" dirty="0">
                <a:solidFill>
                  <a:srgbClr val="3B5972"/>
                </a:solidFill>
                <a:latin typeface="Arial"/>
                <a:cs typeface="Arial"/>
              </a:rPr>
              <a:t>◄</a:t>
            </a:r>
            <a:r>
              <a:rPr sz="750" dirty="0">
                <a:solidFill>
                  <a:srgbClr val="3B5972"/>
                </a:solidFill>
                <a:latin typeface="Arial"/>
                <a:cs typeface="Arial"/>
              </a:rPr>
              <a:t>-</a:t>
            </a:r>
            <a:r>
              <a:rPr sz="750" dirty="0">
                <a:solidFill>
                  <a:srgbClr val="7E9EB3"/>
                </a:solidFill>
                <a:latin typeface="Arial"/>
                <a:cs typeface="Arial"/>
              </a:rPr>
              <a:t>-</a:t>
            </a:r>
            <a:r>
              <a:rPr sz="750" dirty="0">
                <a:solidFill>
                  <a:srgbClr val="3B5972"/>
                </a:solidFill>
                <a:latin typeface="Arial"/>
                <a:cs typeface="Arial"/>
              </a:rPr>
              <a:t>-</a:t>
            </a:r>
            <a:r>
              <a:rPr sz="750" spc="335" dirty="0">
                <a:solidFill>
                  <a:srgbClr val="3B5972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3B5972"/>
                </a:solidFill>
                <a:latin typeface="Arial"/>
                <a:cs typeface="Arial"/>
              </a:rPr>
              <a:t>-</a:t>
            </a:r>
            <a:r>
              <a:rPr sz="750" spc="-10" dirty="0">
                <a:solidFill>
                  <a:srgbClr val="3B5972"/>
                </a:solidFill>
                <a:latin typeface="Arial"/>
                <a:cs typeface="Arial"/>
              </a:rPr>
              <a:t>\:""'.&gt;..:....</a:t>
            </a:r>
            <a:r>
              <a:rPr sz="750" spc="-10" dirty="0">
                <a:solidFill>
                  <a:srgbClr val="577999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39790" y="6361083"/>
            <a:ext cx="5969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0" dirty="0">
                <a:solidFill>
                  <a:srgbClr val="3B5972"/>
                </a:solidFill>
                <a:latin typeface="Arial"/>
                <a:cs typeface="Arial"/>
              </a:rPr>
              <a:t>-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04313" y="664917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51" y="0"/>
                </a:lnTo>
              </a:path>
            </a:pathLst>
          </a:custGeom>
          <a:ln w="12714">
            <a:solidFill>
              <a:srgbClr val="3B597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488699" y="6534763"/>
            <a:ext cx="380365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heavy" spc="-10" dirty="0">
                <a:solidFill>
                  <a:srgbClr val="3B5972"/>
                </a:solidFill>
                <a:uFill>
                  <a:solidFill>
                    <a:srgbClr val="3B5972"/>
                  </a:solidFill>
                </a:uFill>
                <a:latin typeface="Arial"/>
                <a:cs typeface="Arial"/>
              </a:rPr>
              <a:t>-</a:t>
            </a:r>
            <a:r>
              <a:rPr sz="500" u="heavy" dirty="0">
                <a:solidFill>
                  <a:srgbClr val="3B5972"/>
                </a:solidFill>
                <a:uFill>
                  <a:solidFill>
                    <a:srgbClr val="3B5972"/>
                  </a:solidFill>
                </a:uFill>
                <a:latin typeface="Arial"/>
                <a:cs typeface="Arial"/>
              </a:rPr>
              <a:t>:-</a:t>
            </a:r>
            <a:r>
              <a:rPr sz="500" u="none" spc="190" dirty="0">
                <a:solidFill>
                  <a:srgbClr val="3B5972"/>
                </a:solidFill>
                <a:latin typeface="Arial"/>
                <a:cs typeface="Arial"/>
              </a:rPr>
              <a:t> </a:t>
            </a:r>
            <a:r>
              <a:rPr sz="700" u="none" spc="-65" dirty="0">
                <a:solidFill>
                  <a:srgbClr val="3B5972"/>
                </a:solidFill>
                <a:latin typeface="Arial"/>
                <a:cs typeface="Arial"/>
              </a:rPr>
              <a:t>-</a:t>
            </a:r>
            <a:r>
              <a:rPr sz="700" u="none" dirty="0">
                <a:solidFill>
                  <a:srgbClr val="3B5972"/>
                </a:solidFill>
                <a:latin typeface="Arial"/>
                <a:cs typeface="Arial"/>
              </a:rPr>
              <a:t>·</a:t>
            </a:r>
            <a:r>
              <a:rPr sz="700" u="none" spc="400" dirty="0">
                <a:solidFill>
                  <a:srgbClr val="3B5972"/>
                </a:solidFill>
                <a:latin typeface="Arial"/>
                <a:cs typeface="Arial"/>
              </a:rPr>
              <a:t> </a:t>
            </a:r>
            <a:r>
              <a:rPr sz="800" u="none" spc="120" dirty="0">
                <a:solidFill>
                  <a:srgbClr val="3B5972"/>
                </a:solidFill>
                <a:latin typeface="Arial"/>
                <a:cs typeface="Arial"/>
              </a:rPr>
              <a:t>.</a:t>
            </a:r>
            <a:r>
              <a:rPr sz="800" u="none" spc="120" dirty="0">
                <a:solidFill>
                  <a:srgbClr val="577999"/>
                </a:solidFill>
                <a:latin typeface="Arial"/>
                <a:cs typeface="Arial"/>
              </a:rPr>
              <a:t>•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5"/>
              </a:spcBef>
            </a:pPr>
            <a:endParaRPr sz="5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500" spc="50" dirty="0">
                <a:solidFill>
                  <a:srgbClr val="3B5972"/>
                </a:solidFill>
                <a:latin typeface="Arial"/>
                <a:cs typeface="Arial"/>
              </a:rPr>
              <a:t>'-</a:t>
            </a:r>
            <a:endParaRPr sz="500">
              <a:latin typeface="Arial"/>
              <a:cs typeface="Arial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12695EA9-88B8-A001-0D56-4D75545EA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853" y="266858"/>
            <a:ext cx="4124325" cy="1533525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A5DC0347-1FCB-16AF-0766-C15997511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44450" y="10105788"/>
            <a:ext cx="213360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9AFDD2-3754-E1FC-45F4-277DDB817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0" y="0"/>
            <a:ext cx="14857279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02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5FC56A-5C7D-7AE2-39E5-FBF74BD8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BF7BC6-A637-1800-CBE2-1FB87970B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25C00C-9F8C-0277-1BCA-1C3333DBF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8" y="0"/>
            <a:ext cx="14899063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37AE1-5FF6-DB13-2566-500F7CFC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DD6EE6-54A8-250F-07A2-130BFF326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015123-C46E-F8FC-2DC0-5083A2B06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9" y="0"/>
            <a:ext cx="14995242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DD8C9-2AC0-DD37-DFA6-BDC5A6BB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BADF80-5103-D17D-45F5-409B687AF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603388-24CE-18AD-52E4-DDF40A745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4" y="0"/>
            <a:ext cx="14982991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0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1E84F-BDC6-5DF4-797F-46EDFB40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5580F7-4BDA-5812-B69E-9EDD11096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339B89-19B7-A4C5-4255-35325732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72" y="0"/>
            <a:ext cx="14899355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88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</Words>
  <Application>Microsoft Office PowerPoint</Application>
  <PresentationFormat>Aangepast</PresentationFormat>
  <Paragraphs>12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website v2.pdf</dc:title>
  <dc:creator>Kok - Hendriks, Emma</dc:creator>
  <cp:lastModifiedBy>Gosselink, Maureen</cp:lastModifiedBy>
  <cp:revision>1</cp:revision>
  <dcterms:created xsi:type="dcterms:W3CDTF">2025-06-17T11:52:29Z</dcterms:created>
  <dcterms:modified xsi:type="dcterms:W3CDTF">2025-06-17T12:03:43Z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2023-12-14T00:00:00Z</vt:filetime>
  </property>
  <property fmtid="{D5CDD505-2E9C-101B-9397-08002B2CF9AE}" pid="3" name="LastSaved">
    <vt:filetime>2025-06-17T00:00:00Z</vt:filetime>
  </property>
  <property fmtid="{D5CDD505-2E9C-101B-9397-08002B2CF9AE}" pid="4" name="Producer">
    <vt:lpwstr>Adobe Acrobat Pro (64-bit) 25 Paper Capture Plug-in</vt:lpwstr>
  </property>
</Properties>
</file>